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31"/>
  </p:normalViewPr>
  <p:slideViewPr>
    <p:cSldViewPr snapToGrid="0" snapToObjects="1">
      <p:cViewPr varScale="1">
        <p:scale>
          <a:sx n="107" d="100"/>
          <a:sy n="107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0B4A1B-F6C0-6D48-AD2A-B11533EC85F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9E11E4-3373-B24A-8EF0-AD6A0545A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6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1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81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13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85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32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4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055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91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368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456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37134-F176-AA4A-A9C0-C35C1D6A33A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7797E-8518-4D4A-9C4D-294D585CF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52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763434" y="1273738"/>
            <a:ext cx="5798732" cy="2258356"/>
            <a:chOff x="763433" y="1273738"/>
            <a:chExt cx="9467493" cy="3958812"/>
          </a:xfrm>
        </p:grpSpPr>
        <p:grpSp>
          <p:nvGrpSpPr>
            <p:cNvPr id="3" name="Group 2"/>
            <p:cNvGrpSpPr/>
            <p:nvPr/>
          </p:nvGrpSpPr>
          <p:grpSpPr>
            <a:xfrm>
              <a:off x="763433" y="1273739"/>
              <a:ext cx="2825154" cy="3958811"/>
              <a:chOff x="3316853" y="1032200"/>
              <a:chExt cx="2825154" cy="3958811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850" t="54163" r="7084" b="12083"/>
              <a:stretch/>
            </p:blipFill>
            <p:spPr>
              <a:xfrm rot="10800000">
                <a:off x="3316854" y="1032200"/>
                <a:ext cx="2825153" cy="3958811"/>
              </a:xfrm>
              <a:prstGeom prst="rect">
                <a:avLst/>
              </a:prstGeom>
            </p:spPr>
          </p:pic>
          <p:sp>
            <p:nvSpPr>
              <p:cNvPr id="9" name="Oval 8"/>
              <p:cNvSpPr/>
              <p:nvPr/>
            </p:nvSpPr>
            <p:spPr>
              <a:xfrm>
                <a:off x="3316853" y="2188101"/>
                <a:ext cx="823826" cy="503342"/>
              </a:xfrm>
              <a:prstGeom prst="ellipse">
                <a:avLst/>
              </a:pr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428" r="10314" b="8303"/>
            <a:stretch/>
          </p:blipFill>
          <p:spPr>
            <a:xfrm rot="10800000">
              <a:off x="3588585" y="1273738"/>
              <a:ext cx="6642341" cy="39588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2293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876932" y="222690"/>
            <a:ext cx="5183209" cy="3291475"/>
            <a:chOff x="876932" y="186831"/>
            <a:chExt cx="9645159" cy="632611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48282" y="2112393"/>
              <a:ext cx="5029200" cy="37719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899" t="41547" r="61258" b="29271"/>
            <a:stretch/>
          </p:blipFill>
          <p:spPr>
            <a:xfrm rot="5400000">
              <a:off x="6850451" y="-517321"/>
              <a:ext cx="2967488" cy="4375792"/>
            </a:xfrm>
            <a:prstGeom prst="rect">
              <a:avLst/>
            </a:prstGeom>
            <a:effectLst>
              <a:softEdge rad="228600"/>
            </a:effectLst>
          </p:spPr>
        </p:pic>
        <p:sp>
          <p:nvSpPr>
            <p:cNvPr id="13" name="Right Arrow 12"/>
            <p:cNvSpPr/>
            <p:nvPr/>
          </p:nvSpPr>
          <p:spPr>
            <a:xfrm rot="20522285">
              <a:off x="3001186" y="2165230"/>
              <a:ext cx="3295291" cy="552091"/>
            </a:xfrm>
            <a:prstGeom prst="rightArrow">
              <a:avLst/>
            </a:prstGeom>
            <a:solidFill>
              <a:schemeClr val="tx1">
                <a:lumMod val="50000"/>
                <a:lumOff val="50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8020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Fleming</dc:creator>
  <cp:lastModifiedBy>Jordan Fleming</cp:lastModifiedBy>
  <cp:revision>4</cp:revision>
  <dcterms:created xsi:type="dcterms:W3CDTF">2017-08-16T15:55:30Z</dcterms:created>
  <dcterms:modified xsi:type="dcterms:W3CDTF">2017-08-16T16:20:57Z</dcterms:modified>
</cp:coreProperties>
</file>

<file path=docProps/thumbnail.jpeg>
</file>